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3" r:id="rId2"/>
    <p:sldId id="314" r:id="rId3"/>
    <p:sldId id="316" r:id="rId4"/>
    <p:sldId id="315" r:id="rId5"/>
    <p:sldId id="317" r:id="rId6"/>
    <p:sldId id="299" r:id="rId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7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F"/>
    <a:srgbClr val="22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 autoAdjust="0"/>
    <p:restoredTop sz="92416" autoAdjust="0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17"/>
        <p:guide pos="29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300"/>
            <a:ext cx="9144000" cy="203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pPr/>
              <a:t>2020/3/16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9" y="212730"/>
            <a:ext cx="1110501" cy="345653"/>
          </a:xfrm>
          <a:prstGeom prst="rect">
            <a:avLst/>
          </a:prstGeom>
        </p:spPr>
      </p:pic>
      <p:pic>
        <p:nvPicPr>
          <p:cNvPr id="9" name="图片 8" descr="phei－logo01-01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4547048"/>
            <a:ext cx="1263025" cy="46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440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444" y="1317129"/>
            <a:ext cx="6673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狼叔的</a:t>
            </a:r>
            <a:r>
              <a:rPr lang="en-US" altLang="zh-CN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</a:t>
            </a:r>
            <a:r>
              <a:rPr lang="zh-CN" altLang="en-US" sz="4400" dirty="0">
                <a:solidFill>
                  <a:schemeClr val="bg1"/>
                </a:solidFill>
                <a:latin typeface="黑体" charset="-122"/>
                <a:ea typeface="黑体" charset="-122"/>
              </a:rPr>
              <a:t>快速入门课</a:t>
            </a:r>
            <a:endParaRPr lang="zh-CN" sz="44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1249" y="331505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主讲人：</a:t>
            </a:r>
            <a:r>
              <a:rPr lang="en-US" altLang="zh-CN" sz="1400" dirty="0">
                <a:solidFill>
                  <a:schemeClr val="bg1"/>
                </a:solidFill>
                <a:latin typeface="黑体" charset="-122"/>
                <a:ea typeface="黑体" charset="-122"/>
                <a:cs typeface="黑体" charset="-122"/>
              </a:rPr>
              <a:t>i5ting</a:t>
            </a:r>
            <a:endParaRPr lang="zh-CN" sz="1400" dirty="0">
              <a:solidFill>
                <a:schemeClr val="bg1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063" y="2275344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3. </a:t>
            </a:r>
            <a:r>
              <a:rPr lang="en" altLang="zh-CN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黑体" charset="-122"/>
                <a:ea typeface="黑体" charset="-122"/>
              </a:rPr>
              <a:t>编辑器与调试</a:t>
            </a:r>
            <a:endParaRPr lang="zh-CN" sz="320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编程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个境界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A894D-AFC8-A04A-AA4E-36AACF320276}"/>
              </a:ext>
            </a:extLst>
          </p:cNvPr>
          <p:cNvSpPr txBox="1"/>
          <p:nvPr/>
        </p:nvSpPr>
        <p:spPr>
          <a:xfrm>
            <a:off x="1020726" y="1286540"/>
            <a:ext cx="70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、打日志：</a:t>
            </a:r>
            <a:r>
              <a:rPr kumimoji="1" lang="en-US" altLang="zh-CN" dirty="0" err="1"/>
              <a:t>console.log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、通过编辑器或</a:t>
            </a:r>
            <a:r>
              <a:rPr kumimoji="1" lang="en-US" altLang="zh-CN" dirty="0"/>
              <a:t>IDE</a:t>
            </a:r>
            <a:r>
              <a:rPr kumimoji="1" lang="zh-CN" altLang="en-US" dirty="0"/>
              <a:t>进行调试：</a:t>
            </a:r>
            <a:r>
              <a:rPr kumimoji="1" lang="en-US" altLang="zh-CN" dirty="0" err="1"/>
              <a:t>vscode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、测试驱动：</a:t>
            </a:r>
            <a:r>
              <a:rPr kumimoji="1" lang="en-US" altLang="zh-CN" dirty="0"/>
              <a:t>[</a:t>
            </a:r>
            <a:r>
              <a:rPr kumimoji="1" lang="zh-CN" altLang="en-US" dirty="0"/>
              <a:t>后面讲测试的时候细讲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0067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编辑器和</a:t>
            </a:r>
            <a:r>
              <a:rPr kumimoji="1" lang="en-US" altLang="zh-CN" dirty="0"/>
              <a:t>IDE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271C0-1808-E148-98FD-B5788966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80" y="1650264"/>
            <a:ext cx="973515" cy="973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88" y="1727192"/>
            <a:ext cx="1348384" cy="896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04E20-6509-A347-BCE9-AA3C7A69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93" y="1500568"/>
            <a:ext cx="1272906" cy="1272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6CED09-69C6-7642-A2D6-982F33D9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1" y="1727192"/>
            <a:ext cx="896587" cy="8965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BD2279A-B293-314F-8227-3CB332D181DA}"/>
              </a:ext>
            </a:extLst>
          </p:cNvPr>
          <p:cNvSpPr/>
          <p:nvPr/>
        </p:nvSpPr>
        <p:spPr>
          <a:xfrm>
            <a:off x="2843233" y="3989382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VSCode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可以救命？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、我为什么熟悉他们？</a:t>
            </a:r>
          </a:p>
        </p:txBody>
      </p:sp>
    </p:spTree>
    <p:extLst>
      <p:ext uri="{BB962C8B-B14F-4D97-AF65-F5344CB8AC3E}">
        <p14:creationId xmlns:p14="http://schemas.microsoft.com/office/powerpoint/2010/main" val="40168546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VSCode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0376C-F812-E543-B503-A115926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02" y="141672"/>
            <a:ext cx="1348384" cy="8965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命令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、快捷键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、庖丁解牛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554186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F1DFC-3A4B-3C49-8F6F-394F8A941FAD}"/>
              </a:ext>
            </a:extLst>
          </p:cNvPr>
          <p:cNvSpPr txBox="1"/>
          <p:nvPr/>
        </p:nvSpPr>
        <p:spPr>
          <a:xfrm>
            <a:off x="754912" y="48909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Node.js</a:t>
            </a:r>
            <a:r>
              <a:rPr kumimoji="1" lang="zh-CN" altLang="en-US" dirty="0"/>
              <a:t>调试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AFF4DB-9C78-0B4D-9A41-579B1CB6C699}"/>
              </a:ext>
            </a:extLst>
          </p:cNvPr>
          <p:cNvSpPr txBox="1"/>
          <p:nvPr/>
        </p:nvSpPr>
        <p:spPr>
          <a:xfrm>
            <a:off x="1020726" y="1286540"/>
            <a:ext cx="7006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debug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inspect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attrach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79590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22700"/>
          </a:xfrm>
          <a:prstGeom prst="rect">
            <a:avLst/>
          </a:prstGeom>
        </p:spPr>
      </p:pic>
      <p:sp>
        <p:nvSpPr>
          <p:cNvPr id="83" name="TextBox 5"/>
          <p:cNvSpPr txBox="1"/>
          <p:nvPr/>
        </p:nvSpPr>
        <p:spPr>
          <a:xfrm>
            <a:off x="1295400" y="1488440"/>
            <a:ext cx="67627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在技术进步的道路上</a:t>
            </a:r>
            <a:endParaRPr lang="en-US" altLang="zh-CN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我们共同努力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119</Words>
  <Application>Microsoft Macintosh PowerPoint</Application>
  <PresentationFormat>全屏显示(16:9)</PresentationFormat>
  <Paragraphs>24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Calibri</vt:lpstr>
      <vt:lpstr>微软雅黑</vt:lpstr>
      <vt:lpstr>Arial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</dc:title>
  <dc:creator>第一PPT模板网-WWW.1PPT.COM</dc:creator>
  <cp:lastModifiedBy>sang shilong</cp:lastModifiedBy>
  <cp:revision>159</cp:revision>
  <dcterms:created xsi:type="dcterms:W3CDTF">2015-01-22T11:01:00Z</dcterms:created>
  <dcterms:modified xsi:type="dcterms:W3CDTF">2020-03-16T16:54:21Z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